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7" r:id="rId12"/>
    <p:sldId id="266" r:id="rId13"/>
    <p:sldId id="269" r:id="rId14"/>
    <p:sldId id="270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36010-4960-2449-9EC9-E84FAF9D3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2C9FC7-1B20-2045-8954-F4E1E7E69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F1FF4-058F-2444-A244-91D3D743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7C831-7FDD-3046-A635-0614D3DE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B4530-F75C-304B-BDBB-3C5038E1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53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B544A-171B-EC45-A9FF-F143F600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2B1C02-2792-D540-81CE-CC821046B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5B2DC-601C-0A40-B09A-970C9398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6EC57-26BA-E046-89FE-12AF3042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0D061-0AC4-CE46-AF27-027DB19C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921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02FC4B-6C87-1F4F-BF08-D4F4A459B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E17AB-B31D-E348-A8B7-C89AF2D72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34AEF-9E15-6747-B6D8-8489AA9D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27ADF-1836-C44D-B4AA-2EDF5BFA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9D0DA-633A-8844-B956-7C9AC122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588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2F194-C006-184D-B43D-16718BA2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A7D62-A204-6E41-A34E-388C98A6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FAF38-AE54-6048-AEA2-F05987C6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70B4A-3703-7746-88E3-E306BF2E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F3587-BC0A-454C-98A8-2D78CFEC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43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B79AD-9276-4F47-905E-5735129C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BA4A3-2A4B-7948-9582-3FFEB163C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FB587-2BE2-3947-AF19-489252134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51786-58C5-B042-AC4C-5B2E56F5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3AE21-B6FF-FF4A-8D0F-1AEAE870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7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06145-FBF9-C043-AEFA-725C1D0B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812C9-678D-5147-977D-197689618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6482FC-98B5-634D-BAA9-349EE39F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D3A15A-711C-944A-BF28-A462E4DF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D011A3-B433-1845-9DFE-C7E7962C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B29720-3253-AA45-B38D-5F6977BA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803F9-460E-514A-B627-ACACEBAC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6AE2D0-96BD-1542-97BA-278ED80F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766435-7023-1640-92CE-6351DC88F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949E64-B2C8-1249-9EC3-650B8090B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41C44E-DAA1-E047-AAD0-B0A21A7E2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F0FCC-416B-CB40-8E53-923E2A57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56AC66-039C-0A42-A10D-E390ADB0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E1A33A-420C-A84A-951C-EA66A4F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77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25A3C-AB8B-BD4F-BD4F-F91D5C31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6A20CE-307F-DE46-A668-F9DFDE49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846B7-682E-A548-AE94-A9B910BE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A6776D-5C23-9C40-9ADE-69D9604B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4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9E9B2B-B32D-AE49-BFC5-2808EB3C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E5A4D4-799A-F344-97E5-78A755DE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E8435-B2AE-9F4F-AACD-435F1FCE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89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1D9E0-B98D-AA4B-BF45-A1CBFC41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B4F94-125B-CA41-B675-C6B3B690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1604C3-5B4E-9043-A191-37D71B34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D3424-DC0B-DA4A-B408-66E5C464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143FD-3535-8D45-B490-909CC26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A7C84A-A654-7B43-A8D0-4140109B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26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A1FD2-D5AB-E74A-927C-360BEDB1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1EFC4-2C74-024B-8C2F-37CBD71AC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9CB3D1-CD9E-7140-962A-A5FA53407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4C09E-DDAA-EF40-8F09-EEC2999E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FA9C-0C93-7C4D-86D2-E5580F44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971E2-2C71-434C-852B-F47ABEBF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47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AD5900-D9F5-214A-BA03-E9B18D93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CABD7-5639-1243-8CFD-6379C6DE8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085E6-CE6A-3146-9EA2-BA94B146F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E754-CF96-7B4A-BBFA-1A792721D90B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971B1-3E49-5642-94D5-ABE260FC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EDE97-12C6-1F47-91FF-5659481BC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0C041-9CAB-864A-BA6A-BD51E931A7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15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rm.chungbuk.ac.kr/sub05/5_2.php?type1=5&amp;type2=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FFD60-0E2C-F449-8B58-1EFD94E51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A7ECD4-FB27-164F-B8F3-DBA344BA6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57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DAE5-C316-114E-8776-96E0F926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BeutofulSoup</a:t>
            </a:r>
            <a:r>
              <a:rPr kumimoji="1" lang="en-US" altLang="ko-KR" dirty="0"/>
              <a:t> Install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20E902-24C5-604A-B7C6-7F7A9BC1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2358"/>
            <a:ext cx="585844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5B0A4-6953-C841-B13E-2969DEA2FE10}"/>
              </a:ext>
            </a:extLst>
          </p:cNvPr>
          <p:cNvSpPr txBox="1"/>
          <p:nvPr/>
        </p:nvSpPr>
        <p:spPr>
          <a:xfrm>
            <a:off x="7208667" y="2782669"/>
            <a:ext cx="34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Anaconda </a:t>
            </a:r>
            <a:r>
              <a:rPr kumimoji="1" lang="ko-KR" altLang="en-US" dirty="0"/>
              <a:t>개발환경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 err="1"/>
              <a:t>Conda</a:t>
            </a:r>
            <a:r>
              <a:rPr kumimoji="1" lang="en-US" altLang="ko-KR" dirty="0"/>
              <a:t> install Beautifulsoup4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4DC1A-8767-4945-8161-D280F8AAF30D}"/>
              </a:ext>
            </a:extLst>
          </p:cNvPr>
          <p:cNvSpPr txBox="1"/>
          <p:nvPr/>
        </p:nvSpPr>
        <p:spPr>
          <a:xfrm>
            <a:off x="7208667" y="3624861"/>
            <a:ext cx="34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Pycharm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개발환경</a:t>
            </a:r>
            <a:r>
              <a:rPr kumimoji="1" lang="en-US" altLang="ko-KR" dirty="0"/>
              <a:t>:</a:t>
            </a:r>
          </a:p>
          <a:p>
            <a:r>
              <a:rPr kumimoji="1" lang="en-US" altLang="ko-KR" dirty="0"/>
              <a:t>pip install Beautifulsoup4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09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707E1-E759-F841-BECF-335F5F46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en-US" altLang="ko-KR" dirty="0"/>
              <a:t> Crawling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30976-229E-204F-9F9B-5D32006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222"/>
            <a:ext cx="7239000" cy="2895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5A3186-7E3F-A942-B6AC-0A06B749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0478"/>
            <a:ext cx="3111500" cy="9906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B1D6B0-B64A-EB44-ADA5-61F2E8955C02}"/>
              </a:ext>
            </a:extLst>
          </p:cNvPr>
          <p:cNvCxnSpPr>
            <a:cxnSpLocks/>
          </p:cNvCxnSpPr>
          <p:nvPr/>
        </p:nvCxnSpPr>
        <p:spPr>
          <a:xfrm>
            <a:off x="3457852" y="3986073"/>
            <a:ext cx="48161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B0C15B-4DA5-124C-AF9C-AE7FF5266B59}"/>
              </a:ext>
            </a:extLst>
          </p:cNvPr>
          <p:cNvSpPr/>
          <p:nvPr/>
        </p:nvSpPr>
        <p:spPr>
          <a:xfrm>
            <a:off x="8337612" y="3385908"/>
            <a:ext cx="31856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얻은 후 </a:t>
            </a:r>
            <a:r>
              <a:rPr lang="en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beautifulSoup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이용해서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파싱객체를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생성한다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위의 예에서는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soup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이라는 객체가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파싱결과를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담고 있다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3ECAB08-D219-294D-9F6E-D2E8951A27A6}"/>
              </a:ext>
            </a:extLst>
          </p:cNvPr>
          <p:cNvCxnSpPr/>
          <p:nvPr/>
        </p:nvCxnSpPr>
        <p:spPr>
          <a:xfrm flipH="1">
            <a:off x="4100003" y="5305778"/>
            <a:ext cx="41739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4A2A53-C0CB-BB4C-8F07-CF9EBC71F0E9}"/>
              </a:ext>
            </a:extLst>
          </p:cNvPr>
          <p:cNvSpPr/>
          <p:nvPr/>
        </p:nvSpPr>
        <p:spPr>
          <a:xfrm>
            <a:off x="8337612" y="4925016"/>
            <a:ext cx="3389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Bs.BeautigulSoup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객체를 만듦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만드는이유는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BeautifulSoup</a:t>
            </a:r>
            <a:r>
              <a:rPr lang="ko-KR" altLang="en-US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제공하는 </a:t>
            </a:r>
            <a:r>
              <a:rPr lang="ko-KR" altLang="en-US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메소드를</a:t>
            </a:r>
            <a:r>
              <a:rPr lang="ko-KR" altLang="en-US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사용하기 위해</a:t>
            </a:r>
          </a:p>
        </p:txBody>
      </p:sp>
    </p:spTree>
    <p:extLst>
      <p:ext uri="{BB962C8B-B14F-4D97-AF65-F5344CB8AC3E}">
        <p14:creationId xmlns:p14="http://schemas.microsoft.com/office/powerpoint/2010/main" val="378020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4BF76-0301-8D48-8215-F782C015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Crawling(2)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278F5BE-1CF8-6A4C-AF67-2FEBD4698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1727"/>
            <a:ext cx="4013200" cy="4241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491932-3FE8-104E-B436-584F5FB411AE}"/>
              </a:ext>
            </a:extLst>
          </p:cNvPr>
          <p:cNvSpPr/>
          <p:nvPr/>
        </p:nvSpPr>
        <p:spPr>
          <a:xfrm>
            <a:off x="5257800" y="15417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2019.10.13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16:00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 기준 네이버 메인 실시간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인기검색어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61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0932B-70B0-1C40-881B-A85CF890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en-US" altLang="ko-KR" dirty="0"/>
              <a:t> Crawling(3)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24CFD4E-95C8-114A-9A54-06EF0517B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21200" cy="28575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3F5506-0124-6F40-843C-A7043DD95750}"/>
              </a:ext>
            </a:extLst>
          </p:cNvPr>
          <p:cNvCxnSpPr>
            <a:cxnSpLocks/>
          </p:cNvCxnSpPr>
          <p:nvPr/>
        </p:nvCxnSpPr>
        <p:spPr>
          <a:xfrm>
            <a:off x="1584664" y="4323425"/>
            <a:ext cx="48161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E29670-14ED-9F40-BCA5-D4927DE8D04D}"/>
              </a:ext>
            </a:extLst>
          </p:cNvPr>
          <p:cNvSpPr/>
          <p:nvPr/>
        </p:nvSpPr>
        <p:spPr>
          <a:xfrm>
            <a:off x="6464423" y="3723260"/>
            <a:ext cx="3514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파싱된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soup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객체에서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find_all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라는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메소드를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태그에 해당하는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값들을 리턴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우리가 흔히 쓰는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list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형태와 유사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286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2087-2966-0247-BD34-7420E727F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013C0-3AA0-0B4A-B1B6-8D39C3D2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535155"/>
            <a:ext cx="11825056" cy="59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7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4BF76-0301-8D48-8215-F782C015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ko-KR" altLang="en-US" dirty="0"/>
              <a:t> </a:t>
            </a:r>
            <a:r>
              <a:rPr kumimoji="1" lang="en-US" altLang="ko-KR" dirty="0"/>
              <a:t>Crawling(4)</a:t>
            </a:r>
            <a:r>
              <a:rPr kumimoji="1" lang="ko-KR" altLang="en-US" dirty="0"/>
              <a:t> </a:t>
            </a:r>
            <a:r>
              <a:rPr kumimoji="1" lang="en-US" altLang="ko-KR" dirty="0"/>
              <a:t>[Example]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33F78-5F7F-E34B-8F97-7A740EDD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30500" cy="5007731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13D1B4A-841F-8D4E-A7C7-D85131B178D9}"/>
              </a:ext>
            </a:extLst>
          </p:cNvPr>
          <p:cNvCxnSpPr/>
          <p:nvPr/>
        </p:nvCxnSpPr>
        <p:spPr>
          <a:xfrm>
            <a:off x="949911" y="3284738"/>
            <a:ext cx="11363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5BB06C5-AC30-2149-9805-004A23345033}"/>
              </a:ext>
            </a:extLst>
          </p:cNvPr>
          <p:cNvCxnSpPr/>
          <p:nvPr/>
        </p:nvCxnSpPr>
        <p:spPr>
          <a:xfrm>
            <a:off x="949911" y="3429000"/>
            <a:ext cx="11363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433A001-F310-814A-B4D9-D5A227810995}"/>
              </a:ext>
            </a:extLst>
          </p:cNvPr>
          <p:cNvCxnSpPr>
            <a:cxnSpLocks/>
          </p:cNvCxnSpPr>
          <p:nvPr/>
        </p:nvCxnSpPr>
        <p:spPr>
          <a:xfrm>
            <a:off x="4483223" y="2459115"/>
            <a:ext cx="18288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1928870-E105-B64E-96C6-6A298B02C911}"/>
              </a:ext>
            </a:extLst>
          </p:cNvPr>
          <p:cNvCxnSpPr>
            <a:cxnSpLocks/>
          </p:cNvCxnSpPr>
          <p:nvPr/>
        </p:nvCxnSpPr>
        <p:spPr>
          <a:xfrm>
            <a:off x="4483223" y="3027286"/>
            <a:ext cx="171339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DAE57A-A03E-BC4F-97C6-51F4F43E8D48}"/>
              </a:ext>
            </a:extLst>
          </p:cNvPr>
          <p:cNvSpPr/>
          <p:nvPr/>
        </p:nvSpPr>
        <p:spPr>
          <a:xfrm>
            <a:off x="7963271" y="1690688"/>
            <a:ext cx="33905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크롬개발자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환경으로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문서를 보면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 실시간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검색어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같은경우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Span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태그에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class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명이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ah_k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이다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55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041-D0D8-5746-914E-884E4C24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Naver</a:t>
            </a:r>
            <a:r>
              <a:rPr kumimoji="1" lang="en-US" altLang="ko-KR" dirty="0"/>
              <a:t> Crawling(5) [Example]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7DAC-DC80-8545-A319-6AD31421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94400" cy="3581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7F0D54-0CED-3043-AE80-B70BF5E1A777}"/>
              </a:ext>
            </a:extLst>
          </p:cNvPr>
          <p:cNvSpPr/>
          <p:nvPr/>
        </p:nvSpPr>
        <p:spPr>
          <a:xfrm>
            <a:off x="2689934" y="4598634"/>
            <a:ext cx="3923930" cy="1597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864E5F-D577-CB40-8C03-8FE9F9CE3672}"/>
              </a:ext>
            </a:extLst>
          </p:cNvPr>
          <p:cNvCxnSpPr>
            <a:cxnSpLocks/>
          </p:cNvCxnSpPr>
          <p:nvPr/>
        </p:nvCxnSpPr>
        <p:spPr>
          <a:xfrm>
            <a:off x="2623351" y="4323425"/>
            <a:ext cx="48161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139721-B6A3-C74D-A131-E52003923E8A}"/>
              </a:ext>
            </a:extLst>
          </p:cNvPr>
          <p:cNvSpPr/>
          <p:nvPr/>
        </p:nvSpPr>
        <p:spPr>
          <a:xfrm>
            <a:off x="7547498" y="4138759"/>
            <a:ext cx="351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find_all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(‘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태그명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class_=‘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클래스명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’)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79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02E299-BDE8-D343-91EB-0676C46E2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D95785-7E2C-E944-89D2-CE699705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667"/>
            <a:ext cx="12192000" cy="57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CCE01-DC18-7C49-AD22-41D54CF8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HomeWork</a:t>
            </a:r>
            <a:r>
              <a:rPr kumimoji="1" lang="en-US" altLang="ko-KR" dirty="0"/>
              <a:t>(~10.31)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04AC-6D2D-5C40-B409-B571709FB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dirty="0">
                <a:hlinkClick r:id="rId2"/>
              </a:rPr>
              <a:t>https://dorm.chungbuk.ac.kr/sub05/5_2.php?type1=5&amp;type2=2</a:t>
            </a:r>
            <a:endParaRPr lang="en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878E3-524F-494C-AFDD-62353027DF45}"/>
              </a:ext>
            </a:extLst>
          </p:cNvPr>
          <p:cNvSpPr/>
          <p:nvPr/>
        </p:nvSpPr>
        <p:spPr>
          <a:xfrm>
            <a:off x="6096000" y="4025813"/>
            <a:ext cx="5009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충북대학교 학생생활관 </a:t>
            </a:r>
            <a:r>
              <a:rPr lang="ko-KR" altLang="en-US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오늘의식단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본관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식단 </a:t>
            </a:r>
            <a:r>
              <a:rPr lang="ko-KR" altLang="en-US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4A375-E3C6-D649-BB4F-8A5FF42A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3258"/>
            <a:ext cx="5168729" cy="35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C128-C9DC-AE4F-AEBF-7F7B527F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Example_Output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E54F95-087A-D245-BB10-649D232A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046"/>
            <a:ext cx="8597900" cy="2070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654B3D-1D50-0B4A-9637-B95F6481C05C}"/>
              </a:ext>
            </a:extLst>
          </p:cNvPr>
          <p:cNvSpPr/>
          <p:nvPr/>
        </p:nvSpPr>
        <p:spPr>
          <a:xfrm>
            <a:off x="838199" y="4718271"/>
            <a:ext cx="8597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주의사항</a:t>
            </a:r>
            <a:r>
              <a:rPr lang="en-US" altLang="ko-KR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학교식단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홈페이지 의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get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요청의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응답값을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html.parser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넣어줄때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하여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디코딩을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cp949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합니다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R" dirty="0"/>
              <a:t>res = re</a:t>
            </a:r>
            <a:r>
              <a:rPr lang="en-US" altLang="ko-KR" dirty="0"/>
              <a:t>q</a:t>
            </a:r>
            <a:r>
              <a:rPr lang="en" altLang="ko-KR" dirty="0"/>
              <a:t>.</a:t>
            </a:r>
            <a:r>
              <a:rPr lang="en" altLang="ko-KR" dirty="0" err="1"/>
              <a:t>content.decode</a:t>
            </a:r>
            <a:r>
              <a:rPr lang="en" altLang="ko-KR" dirty="0"/>
              <a:t>('cp949')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1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C6035-89A7-A74E-AB49-DBFED82F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Requests</a:t>
            </a:r>
            <a:endParaRPr kumimoji="1"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DE14-C2A9-4846-A86E-940CD932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파이썬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requests 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모듈은 간편한 </a:t>
            </a:r>
            <a:r>
              <a:rPr lang="en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HTTP </a:t>
            </a:r>
            <a:r>
              <a:rPr lang="ko-KR" altLang="en-US" sz="18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요청처리를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위해 사용하는 모듈로써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내장 모듈이 아니라 개발자가 따로 설치해주어야 한다</a:t>
            </a:r>
            <a:r>
              <a:rPr lang="en-US" altLang="ko-KR" sz="18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8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F6DD1-D2AB-364B-9379-7039B631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8" y="2540793"/>
            <a:ext cx="5789345" cy="30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A8500-38DB-E04E-9B8E-8B8F6E9A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Requests Method GET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65C18-91E8-0B40-94E4-FBBFBCC7BC8E}"/>
              </a:ext>
            </a:extLst>
          </p:cNvPr>
          <p:cNvSpPr txBox="1"/>
          <p:nvPr/>
        </p:nvSpPr>
        <p:spPr>
          <a:xfrm>
            <a:off x="9662631" y="1997839"/>
            <a:ext cx="2724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HTTP Method</a:t>
            </a:r>
          </a:p>
          <a:p>
            <a:r>
              <a:rPr kumimoji="1" lang="en-US" altLang="ko-KR" dirty="0">
                <a:solidFill>
                  <a:srgbClr val="C00000"/>
                </a:solidFill>
              </a:rPr>
              <a:t>1.GET</a:t>
            </a:r>
          </a:p>
          <a:p>
            <a:r>
              <a:rPr kumimoji="1" lang="en-US" altLang="ko-KR" dirty="0"/>
              <a:t>2.HEAD</a:t>
            </a:r>
          </a:p>
          <a:p>
            <a:r>
              <a:rPr kumimoji="1" lang="en-US" altLang="ko-KR" dirty="0"/>
              <a:t>3.POST</a:t>
            </a:r>
          </a:p>
          <a:p>
            <a:r>
              <a:rPr kumimoji="1" lang="en-US" altLang="ko-KR" dirty="0"/>
              <a:t>4.PUT</a:t>
            </a:r>
          </a:p>
          <a:p>
            <a:r>
              <a:rPr kumimoji="1" lang="en-US" altLang="ko-KR" dirty="0"/>
              <a:t>5.DELETE</a:t>
            </a:r>
          </a:p>
          <a:p>
            <a:r>
              <a:rPr kumimoji="1" lang="en-US" altLang="ko-KR" dirty="0"/>
              <a:t>6.CONNECT</a:t>
            </a:r>
          </a:p>
          <a:p>
            <a:r>
              <a:rPr kumimoji="1" lang="en-US" altLang="ko-KR" dirty="0"/>
              <a:t>7.OPTION</a:t>
            </a:r>
          </a:p>
          <a:p>
            <a:r>
              <a:rPr kumimoji="1" lang="en-US" altLang="ko-KR" dirty="0"/>
              <a:t>8.TRACE</a:t>
            </a:r>
          </a:p>
          <a:p>
            <a:r>
              <a:rPr kumimoji="1" lang="en-US" altLang="ko-KR" dirty="0"/>
              <a:t>9.PATCH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B3810E-EF48-5D4F-AA33-5D90F6A5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91"/>
            <a:ext cx="8610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A39FC-D78E-E341-A11A-8E6ED385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Status 200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D02DAFF-43C1-C840-A2C6-2C4AF1C36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86607"/>
            <a:ext cx="4520934" cy="1242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EA166A-9D7A-BE40-A909-2AC8C86D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63" y="2183785"/>
            <a:ext cx="3968940" cy="20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8B746-ADAA-A048-9179-080C3E0D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Status 404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BE283-9841-C84C-8524-44A554A8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14" y="2231052"/>
            <a:ext cx="5254570" cy="1325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AC6FBB-A81E-9D42-96A7-19A661F5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14" y="4096979"/>
            <a:ext cx="6532451" cy="1325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BDC077-0792-994E-80FA-C6432945E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400"/>
            <a:ext cx="4127500" cy="1244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E7F9E-9D0D-BF40-999B-2C2CBA8C5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45" y="4096979"/>
            <a:ext cx="4127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0135C-F1A5-A441-98CB-7457C1E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Response </a:t>
            </a:r>
            <a:r>
              <a:rPr kumimoji="1" lang="ko-KR" altLang="en-US" dirty="0"/>
              <a:t>출력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7064A9-4DBA-C449-9A5F-E6714737C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708" y="1690688"/>
            <a:ext cx="6238292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D52925-0B1B-2640-9904-736EC84B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27696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7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45D8E-14A0-FD43-BF64-58DDE417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SSL:</a:t>
            </a:r>
            <a:r>
              <a:rPr kumimoji="1" lang="ko-KR" altLang="en-US" dirty="0"/>
              <a:t> </a:t>
            </a:r>
            <a:r>
              <a:rPr kumimoji="1" lang="en-US" altLang="ko-KR" dirty="0"/>
              <a:t>CERTIFICATE_VERIFY_FAILED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D67A0-7210-4C4F-8598-6BACA120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374"/>
            <a:ext cx="12192000" cy="3035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C2B463-A503-824F-BC5E-3F4185879458}"/>
              </a:ext>
            </a:extLst>
          </p:cNvPr>
          <p:cNvSpPr/>
          <p:nvPr/>
        </p:nvSpPr>
        <p:spPr>
          <a:xfrm>
            <a:off x="838200" y="2591646"/>
            <a:ext cx="730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요즘은 보안때문에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http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보다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https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많이 사용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</a:p>
          <a:p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SSL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때문에 오류가 발생하곤 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그럴때는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verify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옵션을 넣어주면 </a:t>
            </a:r>
            <a:r>
              <a:rPr lang="ko-KR" altLang="en-US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된다</a:t>
            </a:r>
            <a:r>
              <a:rPr lang="en-US" altLang="ko-KR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608962-E364-954B-AC52-B3BD4CDD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93" y="3620024"/>
            <a:ext cx="3873500" cy="15621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7D6FB93-A610-C34D-86E4-C749890063CE}"/>
              </a:ext>
            </a:extLst>
          </p:cNvPr>
          <p:cNvCxnSpPr/>
          <p:nvPr/>
        </p:nvCxnSpPr>
        <p:spPr>
          <a:xfrm>
            <a:off x="6019060" y="4864963"/>
            <a:ext cx="11363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EFD0F-7A95-E046-83C1-F844B5CE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Crawling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7AC90-8CD6-7B45-94E7-6ACBDED6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상에 존재하는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Contents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수집하는 작업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프로그래밍으로 자동화 가능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페이지를 가져와서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HTML/CSS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등을 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파싱하고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 데이터만 추출하는 기법</a:t>
            </a:r>
          </a:p>
          <a:p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API(Rest API)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제공하는 서비스에 </a:t>
            </a:r>
            <a:r>
              <a:rPr lang="en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 API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호출해서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받은 데이터 중 필요한 데이터만 추출하는 기법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프로그래밍을 웹 상의 원하는 데이터를 자동화 수집 할 수 있다</a:t>
            </a:r>
            <a:r>
              <a:rPr lang="en-US" altLang="ko-KR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33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D1A9C-95CE-8340-B310-037BBA9D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BeatifulSoup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0BD1C07-9F7C-B740-A17D-A3C29D042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522"/>
            <a:ext cx="3111500" cy="222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322C7A-A006-C84A-A3D6-4DDB5104DEA1}"/>
              </a:ext>
            </a:extLst>
          </p:cNvPr>
          <p:cNvSpPr/>
          <p:nvPr/>
        </p:nvSpPr>
        <p:spPr>
          <a:xfrm>
            <a:off x="4468428" y="19845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Requests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정말 좋은 라이브러리이지만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의미있는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이해하는 객체 구조로 만들어주지는 못한다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위에서 </a:t>
            </a:r>
            <a:r>
              <a:rPr lang="en" altLang="ko-KR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req.text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문자열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str)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객체를 반환할 뿐이기 때문에 정보를 추출하기가 어렵다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E62BD-8E6B-1144-9FB8-19C4FCC4141C}"/>
              </a:ext>
            </a:extLst>
          </p:cNvPr>
          <p:cNvSpPr/>
          <p:nvPr/>
        </p:nvSpPr>
        <p:spPr>
          <a:xfrm>
            <a:off x="4397406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en" altLang="ko-KR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BeautifulSoup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코드를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이해하는 객체 구조로 변환하는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Parsing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맡고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라이브러리를 이용해 우리는 제대로 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의미있는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정보를 추출해 낼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45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348</Words>
  <Application>Microsoft Macintosh PowerPoint</Application>
  <PresentationFormat>와이드스크린</PresentationFormat>
  <Paragraphs>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Apple SD Gothic Neo</vt:lpstr>
      <vt:lpstr>AppleSDGothicNeo</vt:lpstr>
      <vt:lpstr>Nanum Gothic</vt:lpstr>
      <vt:lpstr>Arial</vt:lpstr>
      <vt:lpstr>Office 테마</vt:lpstr>
      <vt:lpstr>PowerPoint 프레젠테이션</vt:lpstr>
      <vt:lpstr>Requests</vt:lpstr>
      <vt:lpstr>Requests Method GET</vt:lpstr>
      <vt:lpstr>Status 200</vt:lpstr>
      <vt:lpstr>Status 404</vt:lpstr>
      <vt:lpstr>Response 출력</vt:lpstr>
      <vt:lpstr>SSL: CERTIFICATE_VERIFY_FAILED</vt:lpstr>
      <vt:lpstr>Crawling</vt:lpstr>
      <vt:lpstr>BeatifulSoup</vt:lpstr>
      <vt:lpstr>BeutofulSoup Install</vt:lpstr>
      <vt:lpstr>Naver Crawling</vt:lpstr>
      <vt:lpstr>Naver Crawling(2)</vt:lpstr>
      <vt:lpstr>Naver Crawling(3)</vt:lpstr>
      <vt:lpstr>PowerPoint 프레젠테이션</vt:lpstr>
      <vt:lpstr>Naver Crawling(4) [Example]</vt:lpstr>
      <vt:lpstr>Naver Crawling(5) [Example]</vt:lpstr>
      <vt:lpstr>PowerPoint 프레젠테이션</vt:lpstr>
      <vt:lpstr>HomeWork(~10.31)</vt:lpstr>
      <vt:lpstr>Example_Output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장영훈</dc:creator>
  <cp:lastModifiedBy>장영훈</cp:lastModifiedBy>
  <cp:revision>18</cp:revision>
  <dcterms:created xsi:type="dcterms:W3CDTF">2019-10-12T12:00:39Z</dcterms:created>
  <dcterms:modified xsi:type="dcterms:W3CDTF">2019-10-13T10:29:35Z</dcterms:modified>
</cp:coreProperties>
</file>